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F"/>
    <a:srgbClr val="00CC99"/>
    <a:srgbClr val="99FF66"/>
    <a:srgbClr val="A7FFB1"/>
    <a:srgbClr val="0D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45"/>
  </p:normalViewPr>
  <p:slideViewPr>
    <p:cSldViewPr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7F08346-9854-4F51-8608-9F3CE8DA37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F4F6034-D444-4D87-A3D2-133551C2B7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274D19B-4E1B-4FD4-A8A3-1534DE975AFD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7392B7-BD1D-4F51-9742-D35D7577D6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5F7C4A-8BC6-4264-84B5-3BDB2C39BF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A9228DC-B991-4D57-BDD2-5A9A288A0C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DC68508-C0DD-4B79-A102-A61B0FE389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25D120-DBD6-45C7-8C10-AD9F12A1A0F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D5ADBF8-E028-4D88-B4B2-C4CF17C6924A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AD0C45E6-E00A-4CE2-A042-FE3C270C01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F2E1529F-A579-4D25-BFA1-87522C00E5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A1D1C6-E79B-497A-8DA5-EEAEBB1D32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A72348-3337-472B-81ED-87A9313326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8B50554-2549-48DA-9701-B197A2DBD5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1F1E50-FC38-4107-8129-EC37889FC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2CE84-9B2F-4FEC-98C7-119EE6FF0146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3DF46D-9863-4804-80EA-E3F6C5DE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6544E4-391D-4D7E-9F3C-9DB70D0D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870B8-5FA5-4609-8C76-9620A9D3F1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894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1AF5E0-9B51-449D-B19C-75846E71B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18910-9D0E-45D9-9786-C4DC64824CFB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7A9C3D-8684-4ADB-AFCD-32B4770D2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09595D-9DA4-4083-97FD-C666BF03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32678-E3A6-49A1-9C67-1B8719A315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565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7F0521-747E-42B3-A4E0-E2C8FDBD7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CEED-5D3C-4F70-9558-9AEA00F689D6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5B3FA9-3496-4FEC-A901-D7D7F8908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B1BFD4-4BB2-43FF-90BA-A60BF6710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234D0-1A32-449A-B47E-9F22802C18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096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709D6F-FD15-4AD9-9542-26C5AFEDE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32DDB-2235-4C33-8652-9AF146272D5D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57EBA2-6D72-4F0A-85E8-4946FA770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1B59F7-AFA4-4169-A744-12B59B21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321F4-F4D7-48E5-9EAE-9C94A18E8F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405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BA56C6-2A3A-404A-9337-1B0E622B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21228-BF14-412E-B683-D29020217246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C9B167-5ABB-4379-861D-A56CE15F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F8DB10-EE45-4EE1-91A4-AC05B6FA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DE909-0AC4-4D86-8437-38BE20337A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6565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C4454C6-DAA7-40C5-A934-081F441C4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7AC29-62CB-4FBF-A633-48E37CBB4275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6CE343B-FF7D-423D-B0E7-68E28D6CE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F6E087D-3292-4027-813A-826E46840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B51EB-3E43-430E-8F3E-C33C06DEFF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899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5F2DBB0E-47E7-405B-97E9-C79CBC053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A932A-C2A0-42E5-8CF4-D0323CF6EACF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45B6712-B510-45A8-BC7D-B336B2AD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39AFD14E-58A2-46D2-AEE4-120D8A40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541BA-FC02-40D3-9BDA-ECE76DCEF5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601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79E4CD3-D693-4D02-940B-AC469EE7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DE5BC-3615-4816-BE35-ADE2A1D9D045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4A78E513-FFFA-4891-AAC6-965A3BE2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94C95A16-E515-4914-8340-874DEFE98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B5AA3-F493-47D0-9588-4305B0A707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425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91048F17-5DC1-4499-922C-BBD73F4E5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3F633-FF21-4D37-8B83-FA5339A75A2F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60E0D04-0DD7-471F-A275-E22E70F8B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A35B15D-AD09-42C9-8A4C-5B2E17E9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70D2-6640-490C-9BF2-AA52202E66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987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C87A30D-3D6F-4AE3-BFF7-E75FEABD9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B333D-A4C6-4DA9-97BD-62BF0B9E56A3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D447B5E-6185-41CD-8060-99FF79B78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A41BC6-6667-4FFE-9243-6033D2A9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8936-E184-4735-BAFA-0EE5FD36AB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498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ADDCDF3-1F29-44CE-BFD1-D6420D6DC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987A1-E4C5-40E7-A2BD-91BB0097439D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C0AE780-AEB0-491C-89CA-2EADC8E04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B7BB19E-C834-4744-8B2D-AEFA772D8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3D231-06C9-4AD9-BC81-D0B4045014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358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9C447D26-7B36-4527-9658-B9A0A705863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A7B910A3-19D6-4C13-86B4-D221CA1FB8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2BC4D4-4418-48B4-9DFA-255EB0209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9E8E7F-EC25-46B8-BB5C-3BE07BBE256C}" type="datetimeFigureOut">
              <a:rPr lang="ja-JP" altLang="en-US"/>
              <a:pPr>
                <a:defRPr/>
              </a:pPr>
              <a:t>2024/4/11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18C7CB-5A80-4D86-96A3-192F172EC5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48F3FF-E8C9-4C27-9DC2-934D47C46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AFA9000-0FC6-4957-93B5-C1331D2D55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05FF7970-DE13-4A9A-A488-AA476C4A4B54}"/>
              </a:ext>
            </a:extLst>
          </p:cNvPr>
          <p:cNvSpPr/>
          <p:nvPr/>
        </p:nvSpPr>
        <p:spPr>
          <a:xfrm>
            <a:off x="335756" y="116632"/>
            <a:ext cx="11520487" cy="2519561"/>
          </a:xfrm>
          <a:prstGeom prst="roundRect">
            <a:avLst/>
          </a:prstGeom>
          <a:solidFill>
            <a:srgbClr val="A7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第</a:t>
            </a:r>
            <a:r>
              <a:rPr lang="en-US" altLang="ja-JP" sz="3600" b="1" dirty="0">
                <a:solidFill>
                  <a:schemeClr val="tx1"/>
                </a:solidFill>
                <a:latin typeface="+mn-ea"/>
              </a:rPr>
              <a:t>48</a:t>
            </a: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回日本遺伝カウンセリング学会学術集会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4000" b="1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4000" b="1" dirty="0">
                <a:solidFill>
                  <a:schemeClr val="tx1"/>
                </a:solidFill>
                <a:latin typeface="+mn-ea"/>
              </a:rPr>
              <a:t>開示</a:t>
            </a:r>
            <a:endParaRPr lang="en-US" altLang="ja-JP" sz="4000" b="1" dirty="0">
              <a:solidFill>
                <a:schemeClr val="tx1"/>
              </a:solidFill>
              <a:latin typeface="+mn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chemeClr val="tx1"/>
                </a:solidFill>
                <a:latin typeface="+mn-ea"/>
              </a:rPr>
              <a:t>　</a:t>
            </a:r>
            <a:br>
              <a:rPr lang="ja-JP" altLang="en-US" sz="2800" b="1" dirty="0">
                <a:solidFill>
                  <a:schemeClr val="tx1"/>
                </a:solidFill>
                <a:latin typeface="+mn-ea"/>
              </a:rPr>
            </a:b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発表者名：　○○○○、○○○○ 、○○○○、 ○○○○、◎○○○○（代表者）</a:t>
            </a:r>
            <a:endParaRPr lang="en-US" altLang="ja-JP" sz="28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F1F7040D-FC9C-4284-A725-DA5D5CE79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36" y="2814027"/>
            <a:ext cx="119533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+mn-lt"/>
                <a:ea typeface="+mn-ea"/>
              </a:rPr>
              <a:t>各演者について、過去</a:t>
            </a:r>
            <a:r>
              <a:rPr lang="en-US" altLang="ja-JP" sz="2400" b="1" dirty="0">
                <a:latin typeface="+mn-lt"/>
                <a:ea typeface="+mn-ea"/>
              </a:rPr>
              <a:t>3</a:t>
            </a:r>
            <a:r>
              <a:rPr lang="ja-JP" altLang="en-US" sz="2400" b="1" dirty="0">
                <a:latin typeface="+mn-lt"/>
                <a:ea typeface="+mn-ea"/>
              </a:rPr>
              <a:t>年間、演題発表に関連して</a:t>
            </a:r>
            <a:endParaRPr lang="en-US" altLang="ja-JP" sz="2400" b="1" dirty="0">
              <a:latin typeface="+mn-lt"/>
              <a:ea typeface="+mn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+mn-lt"/>
                <a:ea typeface="+mn-ea"/>
              </a:rPr>
              <a:t>開示すべき</a:t>
            </a:r>
            <a:r>
              <a:rPr lang="en-US" altLang="ja-JP" sz="2400" b="1" dirty="0">
                <a:latin typeface="+mn-lt"/>
                <a:ea typeface="+mn-ea"/>
              </a:rPr>
              <a:t>COI</a:t>
            </a:r>
            <a:r>
              <a:rPr lang="ja-JP" altLang="en-US" sz="2400" b="1" dirty="0">
                <a:latin typeface="+mn-lt"/>
                <a:ea typeface="+mn-ea"/>
              </a:rPr>
              <a:t>関係にある企業などは下記のとおりです。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8B8478F-BFCD-1C95-71AC-23AD98B7FFD2}"/>
              </a:ext>
            </a:extLst>
          </p:cNvPr>
          <p:cNvSpPr txBox="1"/>
          <p:nvPr/>
        </p:nvSpPr>
        <p:spPr>
          <a:xfrm>
            <a:off x="2671183" y="3789040"/>
            <a:ext cx="6849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>
                <a:latin typeface="+mn-ea"/>
              </a:rPr>
              <a:t>〇〇〇〇：顧問</a:t>
            </a:r>
            <a:r>
              <a:rPr kumimoji="1" lang="en-US" altLang="ja-JP" sz="2400" dirty="0">
                <a:latin typeface="+mn-ea"/>
              </a:rPr>
              <a:t>(A</a:t>
            </a:r>
            <a:r>
              <a:rPr kumimoji="1" lang="ja-JP" altLang="en-US" sz="2400" dirty="0">
                <a:latin typeface="+mn-ea"/>
              </a:rPr>
              <a:t>製薬</a:t>
            </a:r>
            <a:r>
              <a:rPr kumimoji="1" lang="en-US" altLang="ja-JP" sz="2400" dirty="0">
                <a:latin typeface="+mn-ea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400" dirty="0">
                <a:latin typeface="+mn-ea"/>
              </a:rPr>
              <a:t>××××</a:t>
            </a:r>
            <a:r>
              <a:rPr kumimoji="1" lang="ja-JP" altLang="en-US" sz="2400" dirty="0">
                <a:latin typeface="+mn-ea"/>
              </a:rPr>
              <a:t>：講演料</a:t>
            </a:r>
            <a:r>
              <a:rPr kumimoji="1" lang="en-US" altLang="ja-JP" sz="2400" dirty="0">
                <a:latin typeface="+mn-ea"/>
              </a:rPr>
              <a:t>(B</a:t>
            </a:r>
            <a:r>
              <a:rPr kumimoji="1" lang="ja-JP" altLang="en-US" sz="2400" dirty="0">
                <a:latin typeface="+mn-ea"/>
              </a:rPr>
              <a:t>製薬</a:t>
            </a:r>
            <a:r>
              <a:rPr kumimoji="1" lang="en-US" altLang="ja-JP" sz="2400" dirty="0">
                <a:latin typeface="+mn-ea"/>
              </a:rPr>
              <a:t>)</a:t>
            </a:r>
            <a:r>
              <a:rPr kumimoji="1" lang="ja-JP" altLang="en-US" sz="2400" dirty="0">
                <a:latin typeface="+mn-ea"/>
              </a:rPr>
              <a:t>、原稿料</a:t>
            </a:r>
            <a:r>
              <a:rPr kumimoji="1" lang="en-US" altLang="ja-JP" sz="2400" dirty="0">
                <a:latin typeface="+mn-ea"/>
              </a:rPr>
              <a:t>(C</a:t>
            </a:r>
            <a:r>
              <a:rPr kumimoji="1" lang="ja-JP" altLang="en-US" sz="2400" dirty="0">
                <a:latin typeface="+mn-ea"/>
              </a:rPr>
              <a:t>製薬</a:t>
            </a:r>
            <a:r>
              <a:rPr kumimoji="1" lang="en-US" altLang="ja-JP" sz="2400" dirty="0">
                <a:latin typeface="+mn-ea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400" dirty="0"/>
              <a:t>□□□□、＊＊＊＊：寄付講座所属</a:t>
            </a:r>
            <a:r>
              <a:rPr kumimoji="1" lang="en-US" altLang="ja-JP" sz="2400" dirty="0"/>
              <a:t>(D</a:t>
            </a:r>
            <a:r>
              <a:rPr kumimoji="1" lang="ja-JP" altLang="en-US" sz="2400" dirty="0"/>
              <a:t>製薬</a:t>
            </a:r>
            <a:r>
              <a:rPr kumimoji="1" lang="en-US" altLang="ja-JP" sz="2400" dirty="0"/>
              <a:t>)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1585E7-343E-7F12-B10C-051E87711373}"/>
              </a:ext>
            </a:extLst>
          </p:cNvPr>
          <p:cNvSpPr txBox="1"/>
          <p:nvPr/>
        </p:nvSpPr>
        <p:spPr>
          <a:xfrm>
            <a:off x="1906313" y="5229200"/>
            <a:ext cx="8379372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400" b="1" dirty="0">
                <a:latin typeface="+mn-ea"/>
              </a:rPr>
              <a:t>その他の演者については、過去</a:t>
            </a:r>
            <a:r>
              <a:rPr kumimoji="1" lang="en-US" altLang="ja-JP" sz="2400" b="1" dirty="0">
                <a:latin typeface="+mn-ea"/>
              </a:rPr>
              <a:t>3</a:t>
            </a:r>
            <a:r>
              <a:rPr kumimoji="1" lang="ja-JP" altLang="en-US" sz="2400" b="1" dirty="0">
                <a:latin typeface="+mn-ea"/>
              </a:rPr>
              <a:t>年間、演題発表に関連して</a:t>
            </a:r>
            <a:endParaRPr kumimoji="1" lang="en-US" altLang="ja-JP" sz="2400" b="1" dirty="0">
              <a:latin typeface="+mn-ea"/>
            </a:endParaRPr>
          </a:p>
          <a:p>
            <a:pPr algn="ctr"/>
            <a:r>
              <a:rPr kumimoji="1" lang="ja-JP" altLang="en-US" sz="2400" b="1" dirty="0">
                <a:latin typeface="+mn-ea"/>
              </a:rPr>
              <a:t>開示すべき</a:t>
            </a:r>
            <a:r>
              <a:rPr kumimoji="1" lang="en-US" altLang="ja-JP" sz="2400" b="1" dirty="0">
                <a:latin typeface="+mn-ea"/>
              </a:rPr>
              <a:t>COI</a:t>
            </a:r>
            <a:r>
              <a:rPr kumimoji="1" lang="ja-JP" altLang="en-US" sz="2400" b="1" dirty="0">
                <a:latin typeface="+mn-ea"/>
              </a:rPr>
              <a:t>関係にある企業などはありません。</a:t>
            </a:r>
            <a:endParaRPr kumimoji="1" lang="en-US" altLang="ja-JP" sz="2400" b="1" dirty="0">
              <a:latin typeface="+mn-ea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A93E7BC-94FD-2F07-C86A-EFFFB3D99F77}"/>
              </a:ext>
            </a:extLst>
          </p:cNvPr>
          <p:cNvSpPr txBox="1"/>
          <p:nvPr/>
        </p:nvSpPr>
        <p:spPr>
          <a:xfrm>
            <a:off x="305731" y="6156593"/>
            <a:ext cx="6264696" cy="58477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0070C0"/>
                </a:solidFill>
              </a:rPr>
              <a:t>開示すべき内容例：顧問、株保有・利益、特許使用料、講演料、</a:t>
            </a:r>
            <a:endParaRPr kumimoji="1" lang="en-US" altLang="ja-JP" sz="1600" dirty="0">
              <a:solidFill>
                <a:srgbClr val="0070C0"/>
              </a:solidFill>
            </a:endParaRPr>
          </a:p>
          <a:p>
            <a:r>
              <a:rPr kumimoji="1" lang="ja-JP" altLang="en-US" sz="1600" dirty="0">
                <a:solidFill>
                  <a:srgbClr val="0070C0"/>
                </a:solidFill>
              </a:rPr>
              <a:t>原稿料、受託研究・共同研究費、奨学寄附金、贈与品などの報酬等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1DD1C03F-346D-70B2-0AA9-B0B40A62B7D7}"/>
              </a:ext>
            </a:extLst>
          </p:cNvPr>
          <p:cNvCxnSpPr>
            <a:cxnSpLocks/>
          </p:cNvCxnSpPr>
          <p:nvPr/>
        </p:nvCxnSpPr>
        <p:spPr>
          <a:xfrm flipV="1">
            <a:off x="479376" y="4389204"/>
            <a:ext cx="1872208" cy="1767389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541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169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img_c</dc:creator>
  <cp:lastModifiedBy>MACC-004</cp:lastModifiedBy>
  <cp:revision>22</cp:revision>
  <dcterms:created xsi:type="dcterms:W3CDTF">2011-07-03T05:52:13Z</dcterms:created>
  <dcterms:modified xsi:type="dcterms:W3CDTF">2024-04-11T08:59:35Z</dcterms:modified>
</cp:coreProperties>
</file>